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624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9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2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7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202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7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21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8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93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9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78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A0A96AD-F233-4AEC-87B9-92157FBAF931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915AE91-D019-49A8-B65F-D2D6B66FCE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36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3/" TargetMode="External"/><Relationship Id="rId7" Type="http://schemas.openxmlformats.org/officeDocument/2006/relationships/hyperlink" Target="https://docs.aws.amazon.com/kms/latest/developerguide/overview.html" TargetMode="External"/><Relationship Id="rId2" Type="http://schemas.openxmlformats.org/officeDocument/2006/relationships/hyperlink" Target="https://aws.amazon.com/elasticbeanstalk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aws.amazon.com/IAM/latest/UserGuide/introduction.html" TargetMode="External"/><Relationship Id="rId5" Type="http://schemas.openxmlformats.org/officeDocument/2006/relationships/hyperlink" Target="https://docs.aws.amazon.com/AmazonRDS/latest/UserGuide/Welcome.html" TargetMode="External"/><Relationship Id="rId4" Type="http://schemas.openxmlformats.org/officeDocument/2006/relationships/hyperlink" Target="https://aws.amazon.com/ec2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FF955E-5838-272F-A10E-42C490663E1C}"/>
              </a:ext>
            </a:extLst>
          </p:cNvPr>
          <p:cNvSpPr txBox="1"/>
          <p:nvPr/>
        </p:nvSpPr>
        <p:spPr>
          <a:xfrm>
            <a:off x="953729" y="636247"/>
            <a:ext cx="10127225" cy="4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Internship Assignment – Animemangatoon.com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20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4400" b="1" kern="100" dirty="0">
                <a:solidFill>
                  <a:srgbClr val="FFC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Cloud Computing Candidate Assignment:</a:t>
            </a:r>
            <a:endParaRPr lang="en-IN" sz="44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20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Project Overview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primary objective of this project is to develop a scalable, robust, and secure web application capable of handling high traffic with minimal downtime. The application will be hosted on Amazon Web Services (AWS), utilizing </a:t>
            </a:r>
            <a:r>
              <a:rPr lang="en-IN" sz="18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Elastic Beanstalk</a:t>
            </a:r>
            <a:r>
              <a:rPr lang="en-IN" sz="18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IN" sz="18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EC2</a:t>
            </a:r>
            <a:r>
              <a:rPr lang="en-IN" sz="18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and </a:t>
            </a:r>
            <a:r>
              <a:rPr lang="en-IN" sz="18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RDS</a:t>
            </a:r>
            <a:r>
              <a:rPr lang="en-IN" sz="18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 to ensure dynamic resource scaling, high availability, and efficient resource management. This infrastructure will enable the application to adjust its capacity automatically based on real-time traffic, ensuring optimal performance and cost-effectiveness.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DF918-8164-66C4-0E97-6397A6BA40B3}"/>
              </a:ext>
            </a:extLst>
          </p:cNvPr>
          <p:cNvSpPr txBox="1"/>
          <p:nvPr/>
        </p:nvSpPr>
        <p:spPr>
          <a:xfrm>
            <a:off x="1042219" y="5181600"/>
            <a:ext cx="9468464" cy="671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Name of the candidate: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Chitra Sri Krishna Prasanna                                        AWS/Code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8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0582A-CC7E-2762-73DA-F5799A278986}"/>
              </a:ext>
            </a:extLst>
          </p:cNvPr>
          <p:cNvSpPr txBox="1"/>
          <p:nvPr/>
        </p:nvSpPr>
        <p:spPr>
          <a:xfrm>
            <a:off x="828368" y="261002"/>
            <a:ext cx="6100916" cy="37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Database connected: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5A1F5-224C-CE74-B23F-EBBD060E0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8" y="961645"/>
            <a:ext cx="9194923" cy="540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50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1ECB445-A850-F40F-8D0D-668EFD9D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36" y="385290"/>
            <a:ext cx="40931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altLang="en-US" sz="2000" b="0" i="0" u="none" strike="noStrike" cap="none" normalizeH="0" baseline="0" dirty="0">
                <a:ln>
                  <a:noFill/>
                </a:ln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Set Username and password 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A1C9CD-41DC-DBD0-6C2E-67EBD75429C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46510" y="6365435"/>
            <a:ext cx="121231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E3C07-6F17-D475-A733-E344A52961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6" y="1004835"/>
            <a:ext cx="9234434" cy="536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99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872E3C-8469-369A-1AD9-559F1C247697}"/>
              </a:ext>
            </a:extLst>
          </p:cNvPr>
          <p:cNvSpPr txBox="1"/>
          <p:nvPr/>
        </p:nvSpPr>
        <p:spPr>
          <a:xfrm>
            <a:off x="484238" y="474479"/>
            <a:ext cx="6100916" cy="77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Configure the environment and review after all the steps 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Create and submit: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C53C3-932F-C807-E4ED-8A24D46F3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0" y="1622324"/>
            <a:ext cx="9085006" cy="4761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4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17C8BD-24BA-B3C1-F5B7-B1747385BDAC}"/>
              </a:ext>
            </a:extLst>
          </p:cNvPr>
          <p:cNvSpPr txBox="1"/>
          <p:nvPr/>
        </p:nvSpPr>
        <p:spPr>
          <a:xfrm>
            <a:off x="572729" y="427478"/>
            <a:ext cx="676213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Your application takes time to deploy …wait for a while: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DF38B-38E4-821E-FD7F-668CA415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5" y="1170038"/>
            <a:ext cx="8858864" cy="500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75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10410-D004-EE37-D8F9-0C878940A0EF}"/>
              </a:ext>
            </a:extLst>
          </p:cNvPr>
          <p:cNvSpPr txBox="1"/>
          <p:nvPr/>
        </p:nvSpPr>
        <p:spPr>
          <a:xfrm>
            <a:off x="641553" y="505437"/>
            <a:ext cx="7686369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Check the events log so you will get you know what’s happening…: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02371-C311-7486-7735-03FAE681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1268361"/>
            <a:ext cx="9153832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385AF-D287-69CF-C847-B46835A3064E}"/>
              </a:ext>
            </a:extLst>
          </p:cNvPr>
          <p:cNvSpPr txBox="1"/>
          <p:nvPr/>
        </p:nvSpPr>
        <p:spPr>
          <a:xfrm>
            <a:off x="533400" y="344131"/>
            <a:ext cx="7312742" cy="86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After the deployment now you will get the domain link ,click on it 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0BB9C-2904-F348-7421-AD4A96BA4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8" y="1209368"/>
            <a:ext cx="9075174" cy="5073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34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9BCFB-B194-6275-3035-7B5C32CAC67A}"/>
              </a:ext>
            </a:extLst>
          </p:cNvPr>
          <p:cNvSpPr txBox="1"/>
          <p:nvPr/>
        </p:nvSpPr>
        <p:spPr>
          <a:xfrm>
            <a:off x="995516" y="467480"/>
            <a:ext cx="6100916" cy="37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Web application created: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BA03-D30E-B893-D36F-F76455421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16" y="949042"/>
            <a:ext cx="8531942" cy="5352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06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8F2503-1725-3605-B8E4-D059E3692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2" y="747252"/>
            <a:ext cx="8686452" cy="5208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54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D21C3-2365-65B0-7674-68215655A5EB}"/>
              </a:ext>
            </a:extLst>
          </p:cNvPr>
          <p:cNvSpPr txBox="1"/>
          <p:nvPr/>
        </p:nvSpPr>
        <p:spPr>
          <a:xfrm>
            <a:off x="1292888" y="274210"/>
            <a:ext cx="9964507" cy="671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Assignment Resources/ Reference: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AWS Elastic Beanstalk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kern="100" dirty="0">
                <a:solidFill>
                  <a:srgbClr val="0563C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  <a:hlinkClick r:id="rId2"/>
              </a:rPr>
              <a:t>https://aws.amazon.com/elasticbeanstalk/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Amazon S3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kern="100" dirty="0">
                <a:solidFill>
                  <a:srgbClr val="0563C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  <a:hlinkClick r:id="rId3"/>
              </a:rPr>
              <a:t>https://aws.amazon.com/s3/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Amazon EC2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kern="100" dirty="0">
                <a:solidFill>
                  <a:srgbClr val="0563C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  <a:hlinkClick r:id="rId4"/>
              </a:rPr>
              <a:t>https://aws.amazon.com/ec2/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Amazon RDS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kern="100" dirty="0">
                <a:solidFill>
                  <a:srgbClr val="0563C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  <a:hlinkClick r:id="rId5"/>
              </a:rPr>
              <a:t>https://docs.aws.amazon.com/AmazonRDS/latest/UserGuide/Welcome.html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IAM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kern="100" dirty="0">
                <a:solidFill>
                  <a:srgbClr val="0563C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  <a:hlinkClick r:id="rId6"/>
              </a:rPr>
              <a:t>https://docs.aws.amazon.com/IAM/latest/UserGuide/introduction.html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AWS Key Management Service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u="sng" kern="100" dirty="0">
                <a:solidFill>
                  <a:srgbClr val="0563C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  <a:hlinkClick r:id="rId7"/>
              </a:rPr>
              <a:t>https://docs.aws.amazon.com/kms/latest/developerguide/overview.html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2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E00B8B-F435-F15A-D4C3-B4BEC6A88E1F}"/>
              </a:ext>
            </a:extLst>
          </p:cNvPr>
          <p:cNvSpPr txBox="1"/>
          <p:nvPr/>
        </p:nvSpPr>
        <p:spPr>
          <a:xfrm>
            <a:off x="907026" y="3242634"/>
            <a:ext cx="6100916" cy="112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6600" kern="100">
                <a:solidFill>
                  <a:srgbClr val="1F4E79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Thank you</a:t>
            </a:r>
            <a:endParaRPr lang="en-IN" sz="6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2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94853-CD82-73B8-51DB-79395A342C06}"/>
              </a:ext>
            </a:extLst>
          </p:cNvPr>
          <p:cNvSpPr txBox="1"/>
          <p:nvPr/>
        </p:nvSpPr>
        <p:spPr>
          <a:xfrm>
            <a:off x="403123" y="718784"/>
            <a:ext cx="11444748" cy="487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Assignment Technologies: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project encompasses the following components: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Web Application Development</a:t>
            </a:r>
            <a:r>
              <a:rPr lang="en-IN" sz="1600" b="1" kern="100" dirty="0">
                <a:solidFill>
                  <a:srgbClr val="2F5496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600" b="1" kern="10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 responsive, user-friendly web application for end-users.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Ensuring efficient load handling and session management.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Elastic Beanstalk for Deployment: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Elastic Beanstalk will be used to deploy and manage the application automatically.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Simplifies scaling by adjusting the environment based on traffic demands.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EC2 Instances: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EC2 for compute resources, with the ability to auto-scale as traffic increases.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EC2 will provide the backbone for processing power, ensuring the application can handle high loads.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RDS (Relational Database Service):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RDS will be used to store and manage application data.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Ensures scalability, security, and performance for database transactions.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7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9D51C-365E-B259-68DC-62E5AB93DF69}"/>
              </a:ext>
            </a:extLst>
          </p:cNvPr>
          <p:cNvSpPr txBox="1"/>
          <p:nvPr/>
        </p:nvSpPr>
        <p:spPr>
          <a:xfrm>
            <a:off x="550605" y="1202835"/>
            <a:ext cx="11021963" cy="3074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High Availability and Auto-Scaling: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Auto-scaling groups will dynamically add or remove EC2 instances based on predefined traffic thresholds.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Elastic Load Balancing (ELB) will distribute incoming traffic across EC2 instances for reliability.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Monitoring and Optimization: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CloudWatch will monitor application performance and resource utilization.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Logs and metrics will be </a:t>
            </a:r>
            <a:r>
              <a:rPr lang="en-IN" sz="1400" kern="10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analyzed</a:t>
            </a: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optimize resource use, application uptime, and cost-efficiency.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Security and Compliance: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AWS security best practices, including IAM roles, VPC security groups, and encryption.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Ensuring compliance with industry standards to protect sensitive data.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9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4C06B7-F7CF-50FF-BAB7-E7673A019673}"/>
              </a:ext>
            </a:extLst>
          </p:cNvPr>
          <p:cNvSpPr txBox="1"/>
          <p:nvPr/>
        </p:nvSpPr>
        <p:spPr>
          <a:xfrm>
            <a:off x="707923" y="268406"/>
            <a:ext cx="6096000" cy="70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IN" sz="20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Assignment Setup: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Create application in AWS Elastic Beanstalk 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03FBC-6BE5-040E-83BE-21C7A339A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4" y="1057922"/>
            <a:ext cx="10117393" cy="5681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26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560640-9BCB-D4AD-82A5-88A084FCA973}"/>
              </a:ext>
            </a:extLst>
          </p:cNvPr>
          <p:cNvSpPr txBox="1"/>
          <p:nvPr/>
        </p:nvSpPr>
        <p:spPr>
          <a:xfrm>
            <a:off x="1084007" y="251170"/>
            <a:ext cx="6100916" cy="37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Configure environment: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6C798-35F9-AFB8-1E65-711C0636EB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0" y="1012723"/>
            <a:ext cx="10166555" cy="5378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60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207235-F3ED-9F75-E2EB-9E03A5ADC2BC}"/>
              </a:ext>
            </a:extLst>
          </p:cNvPr>
          <p:cNvSpPr txBox="1"/>
          <p:nvPr/>
        </p:nvSpPr>
        <p:spPr>
          <a:xfrm>
            <a:off x="1084006" y="408486"/>
            <a:ext cx="6100916" cy="37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Platform selected - Node.js: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DF88B-8D56-8BB8-C351-5AF590825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" y="1091380"/>
            <a:ext cx="9989575" cy="5456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83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0BDE8-8F01-91B7-33C2-F21683FD4807}"/>
              </a:ext>
            </a:extLst>
          </p:cNvPr>
          <p:cNvSpPr txBox="1"/>
          <p:nvPr/>
        </p:nvSpPr>
        <p:spPr>
          <a:xfrm>
            <a:off x="1319981" y="418319"/>
            <a:ext cx="6100916" cy="37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Web application code uploaded: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B1CE4-34D2-E2A9-9878-DEA8D0D57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38" y="1229032"/>
            <a:ext cx="9655277" cy="5102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22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09C185-ACB1-1559-C445-499DB80326F6}"/>
              </a:ext>
            </a:extLst>
          </p:cNvPr>
          <p:cNvSpPr txBox="1"/>
          <p:nvPr/>
        </p:nvSpPr>
        <p:spPr>
          <a:xfrm>
            <a:off x="791308" y="421213"/>
            <a:ext cx="6104372" cy="116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Service role created and applied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EC2 key pair created and applied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EC2 role created and applied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9EEE6-FFDB-1ED6-2E1F-25052AECB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1" y="1588455"/>
            <a:ext cx="9244484" cy="493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13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29A96-5D1F-F1D9-8B4B-AEF4ADC248DA}"/>
              </a:ext>
            </a:extLst>
          </p:cNvPr>
          <p:cNvSpPr txBox="1"/>
          <p:nvPr/>
        </p:nvSpPr>
        <p:spPr>
          <a:xfrm>
            <a:off x="916858" y="184731"/>
            <a:ext cx="6100916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BF9000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Subnets selected as required in the regions</a:t>
            </a:r>
            <a:r>
              <a:rPr lang="en-IN" sz="2400" kern="1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8475-0C81-ECB2-4BDF-C7AEE75C7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58" y="1170039"/>
            <a:ext cx="9446342" cy="5201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01136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21</TotalTime>
  <Words>568</Words>
  <Application>Microsoft Office PowerPoint</Application>
  <PresentationFormat>Widescreen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Bahnschrift SemiBold</vt:lpstr>
      <vt:lpstr>Calibri</vt:lpstr>
      <vt:lpstr>Calibri Light</vt:lpstr>
      <vt:lpstr>Century Schoolbook</vt:lpstr>
      <vt:lpstr>Courier New</vt:lpstr>
      <vt:lpstr>Times New Roman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Prasanna</dc:creator>
  <cp:lastModifiedBy>Krishna Prasanna</cp:lastModifiedBy>
  <cp:revision>1</cp:revision>
  <dcterms:created xsi:type="dcterms:W3CDTF">2024-10-09T13:49:18Z</dcterms:created>
  <dcterms:modified xsi:type="dcterms:W3CDTF">2024-10-09T14:10:22Z</dcterms:modified>
</cp:coreProperties>
</file>